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0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1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89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8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2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39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7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33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2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6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03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9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33195-9DEC-4AED-A344-699E8B7BD2A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2E8D0-E9B8-4B20-A87F-FB9C0A3D1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9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2" y="0"/>
            <a:ext cx="6116016" cy="888094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8880941"/>
            <a:ext cx="685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/>
              <a:t>出典：</a:t>
            </a:r>
            <a:r>
              <a:rPr kumimoji="1" lang="en-US" altLang="ja-JP" sz="1050" dirty="0"/>
              <a:t>2019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11</a:t>
            </a:r>
            <a:r>
              <a:rPr kumimoji="1" lang="ja-JP" altLang="en-US" sz="1050" dirty="0"/>
              <a:t>月</a:t>
            </a:r>
            <a:r>
              <a:rPr kumimoji="1" lang="en-US" altLang="ja-JP" sz="1050" dirty="0"/>
              <a:t>19</a:t>
            </a:r>
            <a:r>
              <a:rPr kumimoji="1" lang="ja-JP" altLang="en-US" sz="1050" dirty="0"/>
              <a:t>日「朝日新聞」夕刊　</a:t>
            </a:r>
            <a:r>
              <a:rPr kumimoji="1" lang="en-US" altLang="ja-JP" sz="1050" dirty="0"/>
              <a:t>2020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月</a:t>
            </a:r>
            <a:r>
              <a:rPr kumimoji="1" lang="en-US" altLang="ja-JP" sz="1050" dirty="0"/>
              <a:t>30</a:t>
            </a:r>
            <a:r>
              <a:rPr kumimoji="1" lang="ja-JP" altLang="en-US" sz="1050" dirty="0"/>
              <a:t>日　参議院</a:t>
            </a:r>
            <a:r>
              <a:rPr kumimoji="1" lang="ja-JP" altLang="en-US" sz="1050"/>
              <a:t>予算委員会　日本</a:t>
            </a:r>
            <a:r>
              <a:rPr kumimoji="1" lang="ja-JP" altLang="en-US" sz="1050" dirty="0"/>
              <a:t>共産党　山添拓　資</a:t>
            </a:r>
            <a:r>
              <a:rPr kumimoji="1" lang="ja-JP" altLang="en-US" sz="1100" dirty="0"/>
              <a:t>料③ 　</a:t>
            </a:r>
          </a:p>
        </p:txBody>
      </p:sp>
      <p:sp>
        <p:nvSpPr>
          <p:cNvPr id="9" name="正方形/長方形 8"/>
          <p:cNvSpPr/>
          <p:nvPr/>
        </p:nvSpPr>
        <p:spPr>
          <a:xfrm flipV="1">
            <a:off x="923081" y="5711986"/>
            <a:ext cx="501183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84836" y="6020764"/>
            <a:ext cx="435015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3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参議院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参議院</dc:creator>
  <cp:lastModifiedBy>YAMAMOTO Masato</cp:lastModifiedBy>
  <cp:revision>7</cp:revision>
  <cp:lastPrinted>2020-01-29T10:12:55Z</cp:lastPrinted>
  <dcterms:created xsi:type="dcterms:W3CDTF">2020-01-29T10:04:19Z</dcterms:created>
  <dcterms:modified xsi:type="dcterms:W3CDTF">2020-01-29T12:00:12Z</dcterms:modified>
</cp:coreProperties>
</file>